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4" r:id="rId4"/>
    <p:sldId id="275" r:id="rId5"/>
    <p:sldId id="27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xmlns:mc="http://schemas.openxmlformats.org/markup-compatibility/2006" xmlns:a14="http://schemas.microsoft.com/office/drawing/2010/main" val="FF0000" mc:Ignorable="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FA08D-FFCE-4978-B377-11A21F9090E2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0DE2-B820-4E1B-B0F6-89ED033E3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67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FA08D-FFCE-4978-B377-11A21F9090E2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0DE2-B820-4E1B-B0F6-89ED033E3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112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FA08D-FFCE-4978-B377-11A21F9090E2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0DE2-B820-4E1B-B0F6-89ED033E3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725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FA08D-FFCE-4978-B377-11A21F9090E2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0DE2-B820-4E1B-B0F6-89ED033E3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541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FA08D-FFCE-4978-B377-11A21F9090E2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0DE2-B820-4E1B-B0F6-89ED033E3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330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FA08D-FFCE-4978-B377-11A21F9090E2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0DE2-B820-4E1B-B0F6-89ED033E3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537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FA08D-FFCE-4978-B377-11A21F9090E2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0DE2-B820-4E1B-B0F6-89ED033E3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543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FA08D-FFCE-4978-B377-11A21F9090E2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0DE2-B820-4E1B-B0F6-89ED033E3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551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FA08D-FFCE-4978-B377-11A21F9090E2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0DE2-B820-4E1B-B0F6-89ED033E3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106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FA08D-FFCE-4978-B377-11A21F9090E2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0DE2-B820-4E1B-B0F6-89ED033E3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138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FA08D-FFCE-4978-B377-11A21F9090E2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90DE2-B820-4E1B-B0F6-89ED033E3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028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FA08D-FFCE-4978-B377-11A21F9090E2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90DE2-B820-4E1B-B0F6-89ED033E3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14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about graphing parabolas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252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if I can’t find the x-intercepts?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Find the vertex</a:t>
            </a:r>
          </a:p>
          <a:p>
            <a:pPr marL="514350" indent="-514350">
              <a:buAutoNum type="arabicParenR"/>
            </a:pPr>
            <a:r>
              <a:rPr lang="en-US" dirty="0" smtClean="0"/>
              <a:t>Find symmetrical points</a:t>
            </a:r>
          </a:p>
          <a:p>
            <a:pPr marL="914400" lvl="1" indent="-514350">
              <a:buAutoNum type="alphaLcParenR"/>
            </a:pPr>
            <a:r>
              <a:rPr lang="en-US" dirty="0" smtClean="0"/>
              <a:t>Look at the x coordinate of the vertex</a:t>
            </a:r>
          </a:p>
          <a:p>
            <a:pPr marL="914400" lvl="1" indent="-514350">
              <a:buAutoNum type="alphaLcParenR"/>
            </a:pPr>
            <a:r>
              <a:rPr lang="en-US" dirty="0" smtClean="0"/>
              <a:t>Pick two points that area equally distant from it</a:t>
            </a:r>
          </a:p>
          <a:p>
            <a:pPr marL="400050" lvl="1" indent="0">
              <a:buNone/>
            </a:pPr>
            <a:r>
              <a:rPr lang="en-US" dirty="0" smtClean="0"/>
              <a:t>(example: vertex is (2, 2) – you could pick 0 and 4)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Plug in one of the symmetrical points. This is the y coordinate for </a:t>
            </a:r>
            <a:r>
              <a:rPr lang="en-US" smtClean="0"/>
              <a:t>both symmetrical points.</a:t>
            </a: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 graph.</a:t>
            </a:r>
          </a:p>
        </p:txBody>
      </p:sp>
    </p:spTree>
    <p:extLst>
      <p:ext uri="{BB962C8B-B14F-4D97-AF65-F5344CB8AC3E}">
        <p14:creationId xmlns:p14="http://schemas.microsoft.com/office/powerpoint/2010/main" val="525010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1285875"/>
            <a:ext cx="7505700" cy="428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1230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090613"/>
            <a:ext cx="7572375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3808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128713"/>
            <a:ext cx="8286750" cy="460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8380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74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More about graphing parabolas</vt:lpstr>
      <vt:lpstr>What if I can’t find the x-intercepts?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about graphing parabolas</dc:title>
  <dc:creator>Ameena</dc:creator>
  <cp:lastModifiedBy>Ameena</cp:lastModifiedBy>
  <cp:revision>6</cp:revision>
  <dcterms:created xsi:type="dcterms:W3CDTF">2010-03-01T21:14:48Z</dcterms:created>
  <dcterms:modified xsi:type="dcterms:W3CDTF">2010-03-01T22:20:59Z</dcterms:modified>
</cp:coreProperties>
</file>